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1125EA-BC27-4698-8B9E-2CF7F6998488}">
  <a:tblStyle styleId="{F81125EA-BC27-4698-8B9E-2CF7F69984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f13604e9c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f13604e9c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f13604e9c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f13604e9c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f13604e9c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af13604e9c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f13604e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f13604e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f13604e9c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f13604e9c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f13604e9c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f13604e9c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f13604e9c_3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f13604e9c_3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f13604e9c_3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f13604e9c_3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f13604e9c_3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f13604e9c_3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f13604e9c_3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f13604e9c_3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f13604e9c_3_1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f13604e9c_3_1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f13604e9c_3_1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f13604e9c_3_1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2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 PyGame: Wild West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460950" y="2446947"/>
            <a:ext cx="8222100" cy="10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ru" sz="1897"/>
              <a:t>  Подготовили: </a:t>
            </a:r>
            <a:endParaRPr sz="1897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897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ru" sz="1897"/>
              <a:t>  Соколенко Дарья и Краснопольская Полина</a:t>
            </a:r>
            <a:endParaRPr sz="1897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680050" y="738725"/>
            <a:ext cx="80139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550" b="1"/>
              <a:t>Запуск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460950" y="176842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ru" sz="2200">
                <a:solidFill>
                  <a:srgbClr val="1F2328"/>
                </a:solidFill>
                <a:highlight>
                  <a:srgbClr val="FFFFFF"/>
                </a:highlight>
              </a:rPr>
              <a:t>основной исполняемый файл программы </a:t>
            </a:r>
            <a:r>
              <a:rPr lang="ru" sz="2000">
                <a:solidFill>
                  <a:srgbClr val="1F232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main.py</a:t>
            </a:r>
            <a:endParaRPr sz="2000">
              <a:solidFill>
                <a:srgbClr val="1F232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rgbClr val="1F232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ru" sz="2200">
                <a:solidFill>
                  <a:srgbClr val="1F2328"/>
                </a:solidFill>
                <a:highlight>
                  <a:srgbClr val="FFFFFF"/>
                </a:highlight>
              </a:rPr>
              <a:t>необходимые зависимости созданы в файле </a:t>
            </a:r>
            <a:r>
              <a:rPr lang="ru" sz="2000">
                <a:solidFill>
                  <a:srgbClr val="1F232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requirements.txt</a:t>
            </a:r>
            <a:endParaRPr sz="2000">
              <a:solidFill>
                <a:srgbClr val="1F232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Перспективы развития</a:t>
            </a: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59967" algn="l" rtl="0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ct val="100000"/>
              <a:buChar char="●"/>
            </a:pPr>
            <a:r>
              <a:rPr lang="ru" sz="2433">
                <a:solidFill>
                  <a:srgbClr val="1F2328"/>
                </a:solidFill>
                <a:highlight>
                  <a:srgbClr val="FFFFFF"/>
                </a:highlight>
              </a:rPr>
              <a:t>выбор персонажа, за которого будешь играть</a:t>
            </a:r>
            <a:endParaRPr sz="2433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457200" lvl="0" indent="-359967" algn="l" rtl="0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ct val="100000"/>
              <a:buChar char="●"/>
            </a:pPr>
            <a:r>
              <a:rPr lang="ru" sz="2433">
                <a:solidFill>
                  <a:srgbClr val="1F2328"/>
                </a:solidFill>
                <a:highlight>
                  <a:srgbClr val="FFFFFF"/>
                </a:highlight>
              </a:rPr>
              <a:t>выбор оружия, которым будешь играть</a:t>
            </a:r>
            <a:endParaRPr sz="2433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457200" lvl="0" indent="-359967" algn="l" rtl="0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ct val="100000"/>
              <a:buChar char="●"/>
            </a:pPr>
            <a:r>
              <a:rPr lang="ru" sz="2433">
                <a:solidFill>
                  <a:srgbClr val="1F2328"/>
                </a:solidFill>
                <a:highlight>
                  <a:srgbClr val="FFFFFF"/>
                </a:highlight>
              </a:rPr>
              <a:t>таблица лидеров по количеству побед</a:t>
            </a:r>
            <a:endParaRPr sz="2433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457200" lvl="0" indent="-359967" algn="l" rtl="0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ct val="100000"/>
              <a:buChar char="●"/>
            </a:pPr>
            <a:r>
              <a:rPr lang="ru" sz="2433">
                <a:solidFill>
                  <a:srgbClr val="1F2328"/>
                </a:solidFill>
                <a:highlight>
                  <a:srgbClr val="FFFFFF"/>
                </a:highlight>
              </a:rPr>
              <a:t>таймер на раунд, если раунд не закончился, побеждает тот, у кого больше здоровья</a:t>
            </a:r>
            <a:endParaRPr sz="2433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457200" lvl="0" indent="-359967" algn="l" rtl="0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ct val="100000"/>
              <a:buChar char="●"/>
            </a:pPr>
            <a:r>
              <a:rPr lang="ru" sz="2433">
                <a:solidFill>
                  <a:srgbClr val="1F2328"/>
                </a:solidFill>
                <a:highlight>
                  <a:srgbClr val="FFFFFF"/>
                </a:highlight>
              </a:rPr>
              <a:t>выбор режима игры: один или двое, если один, то за противника играет компьютер</a:t>
            </a:r>
            <a:endParaRPr sz="2433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875" y="1711625"/>
            <a:ext cx="3185100" cy="31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920625" y="453050"/>
            <a:ext cx="6614100" cy="6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955">
                <a:solidFill>
                  <a:schemeClr val="accent1"/>
                </a:solidFill>
              </a:rPr>
              <a:t>                  </a:t>
            </a:r>
            <a:r>
              <a:rPr lang="ru" sz="3400">
                <a:solidFill>
                  <a:schemeClr val="accent1"/>
                </a:solidFill>
              </a:rPr>
              <a:t>  </a:t>
            </a:r>
            <a:r>
              <a:rPr lang="ru" sz="3400"/>
              <a:t>Наш git-репозиторий</a:t>
            </a:r>
            <a:endParaRPr sz="4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Спасибо за внимание!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460950" y="180072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1F2328"/>
                </a:solidFill>
                <a:highlight>
                  <a:srgbClr val="FFFFFF"/>
                </a:highlight>
              </a:rPr>
              <a:t>Wild West - это игра файтинг в стиле дикого запада, в которой происходит бой между двумя персонажами. На одной стороне стоит первый герой, а на другой — второй. </a:t>
            </a:r>
            <a:endParaRPr sz="21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100">
                <a:solidFill>
                  <a:srgbClr val="1F2328"/>
                </a:solidFill>
                <a:highlight>
                  <a:srgbClr val="FFFFFF"/>
                </a:highlight>
              </a:rPr>
              <a:t>Цель каждого игрока - убить противника с минимальными потерями здоровья для себя. </a:t>
            </a:r>
            <a:endParaRPr sz="21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100">
                <a:solidFill>
                  <a:srgbClr val="1F2328"/>
                </a:solidFill>
                <a:highlight>
                  <a:srgbClr val="FFFFFF"/>
                </a:highlight>
              </a:rPr>
              <a:t>Игра предполагает участие двух человек.</a:t>
            </a:r>
            <a:endParaRPr sz="2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123650" y="153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Clr>
                <a:schemeClr val="dk1"/>
              </a:buClr>
              <a:buSzPct val="43137"/>
              <a:buFont typeface="Arial"/>
              <a:buNone/>
            </a:pPr>
            <a:r>
              <a:rPr lang="ru" sz="2550" b="1"/>
              <a:t>Правила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123650" y="682225"/>
            <a:ext cx="9062400" cy="44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919"/>
              <a:buFont typeface="Arial"/>
              <a:buNone/>
            </a:pPr>
            <a:r>
              <a:rPr lang="ru" sz="2248">
                <a:solidFill>
                  <a:schemeClr val="lt1"/>
                </a:solidFill>
              </a:rPr>
              <a:t>При запуске приложения игрок попадает в главное меню. Чтобы начать играть, человеку нужно авторизоваться, нажав для этого соответствующую кнопку. После авторизации выбрать уровень. На каждом уровне битва состоит из трех раундов. Побеждает тот, кто одержал победу в наибольшем количестве раундов. После окончания игры можно начать заново, выбрав любой уровень.</a:t>
            </a:r>
            <a:endParaRPr sz="2248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205" b="1">
                <a:solidFill>
                  <a:srgbClr val="1F2328"/>
                </a:solidFill>
                <a:highlight>
                  <a:srgbClr val="FFFFFF"/>
                </a:highlight>
              </a:rPr>
              <a:t>Доступные уровни</a:t>
            </a:r>
            <a:r>
              <a:rPr lang="ru" sz="2205">
                <a:solidFill>
                  <a:srgbClr val="1F2328"/>
                </a:solidFill>
                <a:highlight>
                  <a:srgbClr val="FFFFFF"/>
                </a:highlight>
              </a:rPr>
              <a:t>:</a:t>
            </a:r>
            <a:endParaRPr sz="2205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914400" lvl="1" indent="-341528" algn="l" rtl="0"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ct val="100000"/>
              <a:buChar char="○"/>
            </a:pPr>
            <a:r>
              <a:rPr lang="ru" sz="2845">
                <a:solidFill>
                  <a:srgbClr val="1F2328"/>
                </a:solidFill>
                <a:highlight>
                  <a:srgbClr val="FFFFFF"/>
                </a:highlight>
              </a:rPr>
              <a:t>Легкий</a:t>
            </a:r>
            <a:endParaRPr sz="2845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914400" lvl="1" indent="-341528" algn="l" rtl="0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ct val="100000"/>
              <a:buChar char="○"/>
            </a:pPr>
            <a:r>
              <a:rPr lang="ru" sz="2845">
                <a:solidFill>
                  <a:srgbClr val="1F2328"/>
                </a:solidFill>
                <a:highlight>
                  <a:srgbClr val="FFFFFF"/>
                </a:highlight>
              </a:rPr>
              <a:t>Средний</a:t>
            </a:r>
            <a:endParaRPr sz="2845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914400" lvl="1" indent="-341528" algn="l" rtl="0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ct val="100000"/>
              <a:buChar char="○"/>
            </a:pPr>
            <a:r>
              <a:rPr lang="ru" sz="2845">
                <a:solidFill>
                  <a:srgbClr val="1F2328"/>
                </a:solidFill>
                <a:highlight>
                  <a:srgbClr val="FFFFFF"/>
                </a:highlight>
              </a:rPr>
              <a:t>Сложный</a:t>
            </a:r>
            <a:endParaRPr sz="2845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3128">
                <a:solidFill>
                  <a:srgbClr val="1F2328"/>
                </a:solidFill>
                <a:highlight>
                  <a:srgbClr val="FFFFFF"/>
                </a:highlight>
              </a:rPr>
              <a:t>На каждом уровне свой фон и звук игры. </a:t>
            </a:r>
            <a:endParaRPr sz="3128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3128">
                <a:solidFill>
                  <a:srgbClr val="1F2328"/>
                </a:solidFill>
                <a:highlight>
                  <a:srgbClr val="FFFFFF"/>
                </a:highlight>
              </a:rPr>
              <a:t>С увеличением сложности уровня уменьшается урон, наносимый при ударе противнику. </a:t>
            </a:r>
            <a:endParaRPr sz="3608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5162"/>
              <a:buFont typeface="Arial"/>
              <a:buNone/>
            </a:pPr>
            <a:r>
              <a:rPr lang="ru" sz="3128">
                <a:solidFill>
                  <a:srgbClr val="1F2328"/>
                </a:solidFill>
                <a:highlight>
                  <a:srgbClr val="FFFFFF"/>
                </a:highlight>
              </a:rPr>
              <a:t>Становится сложнее убить, длительность раунда увеличивается.</a:t>
            </a:r>
            <a:endParaRPr sz="3128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81" name="Google Shape;81;p15"/>
          <p:cNvGraphicFramePr/>
          <p:nvPr>
            <p:extLst>
              <p:ext uri="{D42A27DB-BD31-4B8C-83A1-F6EECF244321}">
                <p14:modId xmlns:p14="http://schemas.microsoft.com/office/powerpoint/2010/main" val="523458709"/>
              </p:ext>
            </p:extLst>
          </p:nvPr>
        </p:nvGraphicFramePr>
        <p:xfrm>
          <a:off x="5351075" y="1740500"/>
          <a:ext cx="3594700" cy="986473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{F81125EA-BC27-4698-8B9E-2CF7F6998488}</a:tableStyleId>
              </a:tblPr>
              <a:tblGrid>
                <a:gridCol w="106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7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endParaRPr/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200" b="1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</a:rPr>
                        <a:t>Игрок слева</a:t>
                      </a:r>
                      <a:endParaRPr sz="1200" b="1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200" b="1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</a:rPr>
                        <a:t>Игрок справа</a:t>
                      </a:r>
                      <a:endParaRPr sz="1200" b="1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200" b="1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</a:rPr>
                        <a:t>Движение</a:t>
                      </a:r>
                      <a:endParaRPr sz="1200" b="1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200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</a:rPr>
                        <a:t>A W D</a:t>
                      </a:r>
                      <a:endParaRPr sz="1200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200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</a:rPr>
                        <a:t>&lt; ^ &gt;</a:t>
                      </a:r>
                      <a:endParaRPr sz="1200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200" b="1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</a:rPr>
                        <a:t>Удар</a:t>
                      </a:r>
                      <a:endParaRPr sz="1200" b="1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200" dirty="0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</a:rPr>
                        <a:t>R или </a:t>
                      </a:r>
                      <a:r>
                        <a:rPr lang="en-US" sz="1200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</a:rPr>
                        <a:t>E</a:t>
                      </a:r>
                      <a:endParaRPr sz="1200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200" dirty="0">
                          <a:solidFill>
                            <a:srgbClr val="1F2328"/>
                          </a:solidFill>
                          <a:highlight>
                            <a:srgbClr val="FFFFFF"/>
                          </a:highlight>
                        </a:rPr>
                        <a:t>O или P</a:t>
                      </a:r>
                      <a:endParaRPr sz="1200" dirty="0">
                        <a:solidFill>
                          <a:srgbClr val="1F2328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123825" marR="123825" marT="57150" marB="571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 idx="4294967295"/>
          </p:nvPr>
        </p:nvSpPr>
        <p:spPr>
          <a:xfrm>
            <a:off x="142300" y="44150"/>
            <a:ext cx="85206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Главное окно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632" y="641175"/>
            <a:ext cx="7109931" cy="43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775" y="574700"/>
            <a:ext cx="5660426" cy="44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5802050" y="929700"/>
            <a:ext cx="336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692838" y="58100"/>
            <a:ext cx="775830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Окно авторизации</a:t>
            </a:r>
            <a:endParaRPr sz="25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5900"/>
            <a:ext cx="4898451" cy="38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 l="1136"/>
          <a:stretch/>
        </p:blipFill>
        <p:spPr>
          <a:xfrm>
            <a:off x="4941737" y="1432637"/>
            <a:ext cx="4120175" cy="32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1035975" y="477775"/>
            <a:ext cx="37554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Окно выбора уровня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5823550" y="768250"/>
            <a:ext cx="26148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Окно с правилами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l="553" r="691" b="1215"/>
          <a:stretch/>
        </p:blipFill>
        <p:spPr>
          <a:xfrm>
            <a:off x="0" y="-2"/>
            <a:ext cx="4181449" cy="257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-8"/>
            <a:ext cx="4516449" cy="277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1274" y="2571758"/>
            <a:ext cx="4181451" cy="2568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Классы</a:t>
            </a:r>
            <a:r>
              <a:rPr lang="ru"/>
              <a:t> </a:t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228125" y="940475"/>
            <a:ext cx="8726700" cy="42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Home - </a:t>
            </a:r>
            <a:r>
              <a:rPr lang="ru" sz="1700">
                <a:highlight>
                  <a:srgbClr val="F6F8FA"/>
                </a:highlight>
              </a:rPr>
              <a:t>управление входом в игру и кнопками на начальном окне программы 'Wild West'</a:t>
            </a:r>
            <a:endParaRPr sz="1700">
              <a:highlight>
                <a:srgbClr val="F6F8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6F8FA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2000">
                <a:highlight>
                  <a:srgbClr val="F6F8FA"/>
                </a:highlight>
              </a:rPr>
              <a:t>Player - </a:t>
            </a:r>
            <a:r>
              <a:rPr lang="ru" sz="1700">
                <a:highlight>
                  <a:srgbClr val="FFFFFF"/>
                </a:highlight>
              </a:rPr>
              <a:t>движение и управление героем в игре, различные команды, относящиеся к нему (атаки, смерть и т.д.)</a:t>
            </a:r>
            <a:endParaRPr sz="17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highlight>
                <a:srgbClr val="FFFFFF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2100">
                <a:highlight>
                  <a:srgbClr val="FFFFFF"/>
                </a:highlight>
              </a:rPr>
              <a:t>Login_db - </a:t>
            </a:r>
            <a:r>
              <a:rPr lang="ru" sz="1700">
                <a:highlight>
                  <a:srgbClr val="FFFFFF"/>
                </a:highlight>
              </a:rPr>
              <a:t>создание и управление базой данных авторизации 'login.db'</a:t>
            </a:r>
            <a:endParaRPr sz="21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2000">
                <a:highlight>
                  <a:srgbClr val="FFFFFF"/>
                </a:highlight>
              </a:rPr>
              <a:t>Signup - </a:t>
            </a:r>
            <a:r>
              <a:rPr lang="ru" sz="1700">
                <a:highlight>
                  <a:srgbClr val="F6F8FA"/>
                </a:highlight>
              </a:rPr>
              <a:t>управление регистрацией (занесение нового пользователя в бд 'login.db')</a:t>
            </a:r>
            <a:endParaRPr sz="1700">
              <a:highlight>
                <a:srgbClr val="F6F8FA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6F8FA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2000">
                <a:highlight>
                  <a:srgbClr val="F6F8FA"/>
                </a:highlight>
              </a:rPr>
              <a:t>Yrovni - </a:t>
            </a:r>
            <a:r>
              <a:rPr lang="ru" sz="1700">
                <a:highlight>
                  <a:srgbClr val="FFFFFF"/>
                </a:highlight>
              </a:rPr>
              <a:t>выбор уровня и вход в игру Pygame</a:t>
            </a:r>
            <a:endParaRPr sz="2000">
              <a:highlight>
                <a:srgbClr val="F6F8FA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550" y="152400"/>
            <a:ext cx="4637425" cy="47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2293800" y="360375"/>
            <a:ext cx="2130900" cy="14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F2328"/>
                </a:solidFill>
                <a:highlight>
                  <a:srgbClr val="FFFFFF"/>
                </a:highlight>
              </a:rPr>
              <a:t>Все окна, кроме игровых, написаны с использованием библиотеки PyQt5, игровые - PyGame.</a:t>
            </a:r>
            <a:endParaRPr b="1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250" y="152400"/>
            <a:ext cx="187978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</Words>
  <Application>Microsoft Office PowerPoint</Application>
  <PresentationFormat>Экран (16:9)</PresentationFormat>
  <Paragraphs>52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Courier New</vt:lpstr>
      <vt:lpstr>Roboto</vt:lpstr>
      <vt:lpstr>Material</vt:lpstr>
      <vt:lpstr>Проект PyGame: Wild West</vt:lpstr>
      <vt:lpstr>Идея</vt:lpstr>
      <vt:lpstr>Правила</vt:lpstr>
      <vt:lpstr>Главное окно</vt:lpstr>
      <vt:lpstr>Презентация PowerPoint</vt:lpstr>
      <vt:lpstr>Презентация PowerPoint</vt:lpstr>
      <vt:lpstr>Презентация PowerPoint</vt:lpstr>
      <vt:lpstr>Классы </vt:lpstr>
      <vt:lpstr>Презентация PowerPoint</vt:lpstr>
      <vt:lpstr>Запуск</vt:lpstr>
      <vt:lpstr>Перспективы развития</vt:lpstr>
      <vt:lpstr>                    Наш git-репозиторий</vt:lpstr>
      <vt:lpstr>        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PyGame: Wild West</dc:title>
  <cp:lastModifiedBy>Дарья Соколенко</cp:lastModifiedBy>
  <cp:revision>1</cp:revision>
  <dcterms:modified xsi:type="dcterms:W3CDTF">2024-01-16T18:14:33Z</dcterms:modified>
</cp:coreProperties>
</file>